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834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Ferns &amp; Petals Sales Analysis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66066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Analysis using Excel, Power Query, Power Pivot &amp; DAX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52401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Priyanshu Dupare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85823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28-08-2025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1734" y="426006"/>
            <a:ext cx="3096101" cy="386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Insights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541734" y="1141809"/>
            <a:ext cx="218991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Occasion Contribution: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41734" y="1538407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Anniversary (19%)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41734" y="1840230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Raksha Bandhan (18%)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1734" y="2142053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Holi (16%)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41734" y="2443877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Birthday (12%)</a:t>
            </a:r>
            <a:endParaRPr lang="en-US" sz="12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1734" y="2865596"/>
            <a:ext cx="5958959" cy="3663077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11653" y="1141809"/>
            <a:ext cx="2462689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Products by Revenue: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11653" y="1538407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Magnam Set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7511653" y="1840230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Quia Gift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7511653" y="2142053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Dolores Gift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7511653" y="2544485"/>
            <a:ext cx="1935123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Categories: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7511653" y="2941082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Colors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7511653" y="3242905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Soft Toys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7511653" y="3544729"/>
            <a:ext cx="6584632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Sweets</a:t>
            </a:r>
            <a:endParaRPr lang="en-US" sz="120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653" y="3966448"/>
            <a:ext cx="5062299" cy="36630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272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Overview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54484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Brief intro about Ferns &amp; Petals and sales dataset.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6290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Purpose: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sales, customer spending, and product performance to derive business insights.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4385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Deliverable: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interactive Excel Dashboard for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1487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Objectives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4420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8860" y="248459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519958"/>
            <a:ext cx="46947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Track total revenue &amp; order trends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93790" y="340602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78860" y="344852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1530906" y="3483888"/>
            <a:ext cx="56241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Analyze sales by time (day, month, hour)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43699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78860" y="44124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530906" y="4447818"/>
            <a:ext cx="82321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Identify top-performing products, categories, and locations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93790" y="53338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78860" y="53763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530906" y="5411748"/>
            <a:ext cx="38544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Measure delivery efficiency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793790" y="62978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78860" y="634031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530906" y="6375678"/>
            <a:ext cx="67871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Understand customer behavior across occasions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049" y="607219"/>
            <a:ext cx="4405908" cy="550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Description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771049" y="1626037"/>
            <a:ext cx="275367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Tables Used: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771049" y="2190512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71049" y="2619970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Orders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71049" y="3049429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71049" y="3622119"/>
            <a:ext cx="275367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Attributes: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1049" y="4186595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Order ID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71049" y="4616053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Order Date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71049" y="5045512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Delivery Date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71049" y="5474970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Quantity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71049" y="5904428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Name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71049" y="6333887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Category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71049" y="6763345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Price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71049" y="7192804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Revenue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7591544" y="1626037"/>
            <a:ext cx="275367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Derived Columns: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7591544" y="2190512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Revenue (Price × Quantity)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7591544" y="2619970"/>
            <a:ext cx="6275427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Delivery Days</a:t>
            </a:r>
            <a:endParaRPr lang="en-US" sz="1700" dirty="0"/>
          </a:p>
        </p:txBody>
      </p:sp>
      <p:pic>
        <p:nvPicPr>
          <p:cNvPr id="1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1544" y="3220164"/>
            <a:ext cx="6275427" cy="242101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0220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Tools &amp; Techniques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780824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278082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1173004" y="3038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Excel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73004" y="3528536"/>
            <a:ext cx="35598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Dashboard creation &amp; visualization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780824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962" y="278082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596176" y="3038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Query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96176" y="3528536"/>
            <a:ext cx="35598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extraction, cleaning, transformation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780824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40133" y="278082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10019348" y="3038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Pivot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019348" y="3528536"/>
            <a:ext cx="35598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modeling (Star/Snowflake schema)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738449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93790" y="4738449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1173004" y="4995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DAX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73004" y="5486162"/>
            <a:ext cx="35598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 measures (Revenue, Average Days, etc.)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738449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216962" y="4738449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21" name="Text 19"/>
          <p:cNvSpPr/>
          <p:nvPr/>
        </p:nvSpPr>
        <p:spPr>
          <a:xfrm>
            <a:off x="5596176" y="4995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Pivot Tables/Charts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96176" y="5486162"/>
            <a:ext cx="35598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1417"/>
            <a:ext cx="703826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Cleaning &amp; Transformation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952512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4" name="Text 2"/>
          <p:cNvSpPr/>
          <p:nvPr/>
        </p:nvSpPr>
        <p:spPr>
          <a:xfrm>
            <a:off x="1133951" y="2832021"/>
            <a:ext cx="46183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Removed duplicates &amp; null values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3760470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1133951" y="3639979"/>
            <a:ext cx="57926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Standardized product names &amp; categories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93790" y="456842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8" name="Text 6"/>
          <p:cNvSpPr/>
          <p:nvPr/>
        </p:nvSpPr>
        <p:spPr>
          <a:xfrm>
            <a:off x="1133951" y="4447937"/>
            <a:ext cx="4777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Converted dates to proper formats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5376386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1133951" y="5255895"/>
            <a:ext cx="5238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Merged tables for revenue calculation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93790" y="6184344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12" name="Text 10"/>
          <p:cNvSpPr/>
          <p:nvPr/>
        </p:nvSpPr>
        <p:spPr>
          <a:xfrm>
            <a:off x="1133951" y="6063853"/>
            <a:ext cx="70076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Created calculated fields (Revenue, Delivery Days)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939903"/>
            <a:ext cx="463474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Dashboard Snapshot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57620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dashboard with slicers for date &amp; occasion filters.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970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Metrics (KPIs)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41030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Total Revenue: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035385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₹35,20,984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41030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5449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Total Orders: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4035385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1000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851916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986576"/>
            <a:ext cx="38997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Average Revenue per Order: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476994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₹3,521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4851916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986576"/>
            <a:ext cx="32231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Average Delivery Time: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476994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 Days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244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Trend Analysis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491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Day-wise Trends: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072527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Peaks on Tuesday &amp; Sunday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690580"/>
            <a:ext cx="3979545" cy="250995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334357" y="2491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Month-wise Trends: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334357" y="307252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in February &amp; August (festivals)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357" y="4053483"/>
            <a:ext cx="3978116" cy="225051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873496" y="2491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Hour-wise Trends: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9873496" y="307252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 demand in evenings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3496" y="3690580"/>
            <a:ext cx="3978116" cy="28414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2025-08-28T14:22:46Z</dcterms:created>
  <dcterms:modified xsi:type="dcterms:W3CDTF">2025-08-28T14:22:46Z</dcterms:modified>
</cp:coreProperties>
</file>